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43891200" cy="32918400"/>
  <p:notesSz cx="9144000" cy="6858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0000"/>
    <a:srgbClr val="460000"/>
    <a:srgbClr val="5C0000"/>
    <a:srgbClr val="63B2F3"/>
    <a:srgbClr val="3706EA"/>
    <a:srgbClr val="AF11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6" d="100"/>
          <a:sy n="16" d="100"/>
        </p:scale>
        <p:origin x="12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cap="none" spc="2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1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1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2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2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3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3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3">
                    <a:shade val="95000"/>
                  </a:schemeClr>
                </a:solidFill>
                <a:round/>
              </a:ln>
              <a:effectLst/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4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4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4">
                    <a:shade val="95000"/>
                  </a:schemeClr>
                </a:solidFill>
                <a:round/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91877920"/>
        <c:axId val="-291874656"/>
      </c:barChart>
      <c:catAx>
        <c:axId val="-291877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91874656"/>
        <c:crosses val="autoZero"/>
        <c:auto val="1"/>
        <c:lblAlgn val="ctr"/>
        <c:lblOffset val="100"/>
        <c:noMultiLvlLbl val="0"/>
      </c:catAx>
      <c:valAx>
        <c:axId val="-291874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91877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439BE-1EDC-4C27-B703-B86F1813BB04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14A4-C39E-4B13-BC64-3DABA4CF0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99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439BE-1EDC-4C27-B703-B86F1813BB04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14A4-C39E-4B13-BC64-3DABA4CF0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336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439BE-1EDC-4C27-B703-B86F1813BB04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14A4-C39E-4B13-BC64-3DABA4CF0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815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439BE-1EDC-4C27-B703-B86F1813BB04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14A4-C39E-4B13-BC64-3DABA4CF0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603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439BE-1EDC-4C27-B703-B86F1813BB04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14A4-C39E-4B13-BC64-3DABA4CF0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62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439BE-1EDC-4C27-B703-B86F1813BB04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14A4-C39E-4B13-BC64-3DABA4CF0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638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439BE-1EDC-4C27-B703-B86F1813BB04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14A4-C39E-4B13-BC64-3DABA4CF0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932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439BE-1EDC-4C27-B703-B86F1813BB04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14A4-C39E-4B13-BC64-3DABA4CF0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143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439BE-1EDC-4C27-B703-B86F1813BB04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14A4-C39E-4B13-BC64-3DABA4CF0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418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439BE-1EDC-4C27-B703-B86F1813BB04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14A4-C39E-4B13-BC64-3DABA4CF0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426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439BE-1EDC-4C27-B703-B86F1813BB04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14A4-C39E-4B13-BC64-3DABA4CF0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470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439BE-1EDC-4C27-B703-B86F1813BB04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214A4-C39E-4B13-BC64-3DABA4CF0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081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/>
          <p:cNvSpPr/>
          <p:nvPr/>
        </p:nvSpPr>
        <p:spPr>
          <a:xfrm>
            <a:off x="920685" y="641046"/>
            <a:ext cx="41805537" cy="8746794"/>
          </a:xfrm>
          <a:prstGeom prst="rect">
            <a:avLst/>
          </a:prstGeom>
          <a:solidFill>
            <a:srgbClr val="5C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32919514" y="29013006"/>
            <a:ext cx="9859774" cy="268988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2846284" y="23759720"/>
            <a:ext cx="9806708" cy="34635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2926296" y="18311600"/>
            <a:ext cx="9852992" cy="322160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4877460" y="11162767"/>
            <a:ext cx="27954892" cy="533467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920685" y="22136889"/>
            <a:ext cx="13198551" cy="1017272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920685" y="11016992"/>
            <a:ext cx="13198551" cy="838071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9369" y="1615114"/>
            <a:ext cx="6986551" cy="698655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41595" y="1503058"/>
            <a:ext cx="6983344" cy="698334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378429" y="1071352"/>
            <a:ext cx="29718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Poster ID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831176" y="24584269"/>
            <a:ext cx="10828594" cy="707886"/>
          </a:xfrm>
          <a:prstGeom prst="rect">
            <a:avLst/>
          </a:prstGeom>
          <a:solidFill>
            <a:schemeClr val="bg1">
              <a:lumMod val="75000"/>
              <a:alpha val="64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Figure 1:</a:t>
            </a:r>
            <a:endParaRPr lang="en-GB" sz="7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817485" y="2252118"/>
            <a:ext cx="2082338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YOUR TITLE HERE</a:t>
            </a:r>
            <a:endParaRPr lang="en-US" sz="10000" b="1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585395" y="6319919"/>
            <a:ext cx="260254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 name1,</a:t>
            </a:r>
            <a:r>
              <a:rPr lang="en-US" sz="8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Author </a:t>
            </a:r>
            <a:r>
              <a:rPr lang="en-US" sz="8000" dirty="0" smtClean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name2, </a:t>
            </a:r>
            <a:r>
              <a:rPr lang="en-US" sz="8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 </a:t>
            </a:r>
            <a:r>
              <a:rPr lang="en-US" sz="8000" dirty="0" smtClean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name3</a:t>
            </a:r>
            <a:endParaRPr lang="en-US" sz="8000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048845" y="7560135"/>
            <a:ext cx="190985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aseline="30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sz="72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Faculty of Medicine, University of </a:t>
            </a:r>
            <a:r>
              <a:rPr lang="en-US" sz="72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Kelaniya</a:t>
            </a:r>
            <a:endParaRPr lang="en-US" sz="7200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20685" y="10071126"/>
            <a:ext cx="13304195" cy="1015663"/>
          </a:xfrm>
          <a:prstGeom prst="rect">
            <a:avLst/>
          </a:prstGeom>
          <a:solidFill>
            <a:srgbClr val="7E0000"/>
          </a:solidFill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20685" y="21119048"/>
            <a:ext cx="13282784" cy="1017841"/>
          </a:xfrm>
          <a:prstGeom prst="rect">
            <a:avLst/>
          </a:prstGeom>
          <a:solidFill>
            <a:srgbClr val="7E0000"/>
          </a:solidFill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255314" y="11828856"/>
            <a:ext cx="118998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Type your text here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78429" y="22717491"/>
            <a:ext cx="127741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Your text would go here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6117901" y="11931740"/>
            <a:ext cx="95418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Your text would go here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2919514" y="22783854"/>
            <a:ext cx="9806708" cy="1015663"/>
          </a:xfrm>
          <a:prstGeom prst="rect">
            <a:avLst/>
          </a:prstGeom>
          <a:solidFill>
            <a:srgbClr val="7E0000"/>
          </a:solidFill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2926296" y="17250807"/>
            <a:ext cx="9965904" cy="1039865"/>
          </a:xfrm>
          <a:prstGeom prst="rect">
            <a:avLst/>
          </a:prstGeom>
          <a:solidFill>
            <a:srgbClr val="7E0000"/>
          </a:solidFill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2979362" y="18566705"/>
            <a:ext cx="8281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Your text would go here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2926296" y="24072403"/>
            <a:ext cx="83344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Your text would go here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2919514" y="27997343"/>
            <a:ext cx="9912838" cy="1015663"/>
          </a:xfrm>
          <a:prstGeom prst="rect">
            <a:avLst/>
          </a:prstGeom>
          <a:solidFill>
            <a:srgbClr val="7E0000"/>
          </a:solidFill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Acknowledgement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2919514" y="29337792"/>
            <a:ext cx="92803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Your text would go here</a:t>
            </a:r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7149860"/>
              </p:ext>
            </p:extLst>
          </p:nvPr>
        </p:nvGraphicFramePr>
        <p:xfrm>
          <a:off x="14831176" y="17250807"/>
          <a:ext cx="10722464" cy="704088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2680616"/>
                <a:gridCol w="2680616"/>
                <a:gridCol w="2680616"/>
                <a:gridCol w="2680616"/>
              </a:tblGrid>
              <a:tr h="135133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35133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35133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35133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35133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8" name="Chart 27"/>
          <p:cNvGraphicFramePr/>
          <p:nvPr>
            <p:extLst>
              <p:ext uri="{D42A27DB-BD31-4B8C-83A1-F6EECF244321}">
                <p14:modId xmlns:p14="http://schemas.microsoft.com/office/powerpoint/2010/main" val="842476368"/>
              </p:ext>
            </p:extLst>
          </p:nvPr>
        </p:nvGraphicFramePr>
        <p:xfrm>
          <a:off x="25186481" y="17048874"/>
          <a:ext cx="8704025" cy="57349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26513775" y="24487901"/>
            <a:ext cx="5478504" cy="707886"/>
          </a:xfrm>
          <a:prstGeom prst="rect">
            <a:avLst/>
          </a:prstGeom>
          <a:solidFill>
            <a:schemeClr val="bg1">
              <a:lumMod val="75000"/>
              <a:alpha val="6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Figure 2:</a:t>
            </a:r>
            <a:endParaRPr lang="en-GB" sz="7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4937308" y="10129906"/>
            <a:ext cx="27954892" cy="1015663"/>
          </a:xfrm>
          <a:prstGeom prst="rect">
            <a:avLst/>
          </a:prstGeom>
          <a:solidFill>
            <a:srgbClr val="7E0000"/>
          </a:solidFill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51308875"/>
              </p:ext>
            </p:extLst>
          </p:nvPr>
        </p:nvGraphicFramePr>
        <p:xfrm>
          <a:off x="17007840" y="25665193"/>
          <a:ext cx="12245187" cy="58214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19786902" y="31702889"/>
            <a:ext cx="5478504" cy="707886"/>
          </a:xfrm>
          <a:prstGeom prst="rect">
            <a:avLst/>
          </a:prstGeom>
          <a:solidFill>
            <a:schemeClr val="bg1">
              <a:lumMod val="75000"/>
              <a:alpha val="6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Figure 3:</a:t>
            </a:r>
            <a:endParaRPr lang="en-GB" sz="7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170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</TotalTime>
  <Words>67</Words>
  <Application>Microsoft Office PowerPoint</Application>
  <PresentationFormat>Custom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CC</dc:creator>
  <cp:lastModifiedBy>CC</cp:lastModifiedBy>
  <cp:revision>14</cp:revision>
  <dcterms:created xsi:type="dcterms:W3CDTF">2015-07-17T09:21:42Z</dcterms:created>
  <dcterms:modified xsi:type="dcterms:W3CDTF">2015-07-20T05:49:33Z</dcterms:modified>
</cp:coreProperties>
</file>